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6B5C-A08F-4ECC-9276-C293F6F8029E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069C4-89C2-42D8-9586-C2C7ACC1D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671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6B5C-A08F-4ECC-9276-C293F6F8029E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069C4-89C2-42D8-9586-C2C7ACC1D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77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6B5C-A08F-4ECC-9276-C293F6F8029E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069C4-89C2-42D8-9586-C2C7ACC1D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103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6B5C-A08F-4ECC-9276-C293F6F8029E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069C4-89C2-42D8-9586-C2C7ACC1D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20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6B5C-A08F-4ECC-9276-C293F6F8029E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069C4-89C2-42D8-9586-C2C7ACC1D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57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6B5C-A08F-4ECC-9276-C293F6F8029E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069C4-89C2-42D8-9586-C2C7ACC1D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81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6B5C-A08F-4ECC-9276-C293F6F8029E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069C4-89C2-42D8-9586-C2C7ACC1D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46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6B5C-A08F-4ECC-9276-C293F6F8029E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069C4-89C2-42D8-9586-C2C7ACC1D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17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6B5C-A08F-4ECC-9276-C293F6F8029E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069C4-89C2-42D8-9586-C2C7ACC1D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353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6B5C-A08F-4ECC-9276-C293F6F8029E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069C4-89C2-42D8-9586-C2C7ACC1D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06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6B5C-A08F-4ECC-9276-C293F6F8029E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069C4-89C2-42D8-9586-C2C7ACC1D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5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16B5C-A08F-4ECC-9276-C293F6F8029E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069C4-89C2-42D8-9586-C2C7ACC1D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6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50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042" y="0"/>
            <a:ext cx="6150158" cy="41158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67" y="2923010"/>
            <a:ext cx="4629150" cy="3492077"/>
          </a:xfrm>
          <a:prstGeom prst="rect">
            <a:avLst/>
          </a:prstGeom>
        </p:spPr>
      </p:pic>
      <p:pic>
        <p:nvPicPr>
          <p:cNvPr id="1026" name="Picture 2" descr="https://static.wixstatic.com/media/70bf35_c748b198501241c5adff6aec43440d99~mv2.jpg/v1/fill/w_540,h_405,al_c,q_80,usm_0.66_1.00_0.01,enc_auto/70bf35_c748b198501241c5adff6aec43440d99~mv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150" y="2557462"/>
            <a:ext cx="5143500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13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Who’s on first?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6600" y="1690688"/>
            <a:ext cx="30607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Summarize the “Who’s on first?”  comedy sketch…………………………………………………………………………………………………………………………………..</a:t>
            </a:r>
            <a:endParaRPr lang="en-US" dirty="0"/>
          </a:p>
        </p:txBody>
      </p:sp>
      <p:pic>
        <p:nvPicPr>
          <p:cNvPr id="4098" name="Picture 2" descr="Understanding Every Baseball Position and Their Role – Baseball Training  Worl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975" y="1401762"/>
            <a:ext cx="5165725" cy="5165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482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a joke that uses a pun and explain how double meanings help create humor.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475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Norton </a:t>
            </a:r>
            <a:r>
              <a:rPr lang="en-US" dirty="0" err="1" smtClean="0"/>
              <a:t>Juster</a:t>
            </a:r>
            <a:r>
              <a:rPr lang="en-US" dirty="0" smtClean="0"/>
              <a:t> use double meanings and puns to create a </a:t>
            </a:r>
            <a:r>
              <a:rPr lang="en-US" smtClean="0"/>
              <a:t>unique story?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439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150" y="125412"/>
            <a:ext cx="8724900" cy="658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989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mail.ecusd7.org/owa/attachment.ashx?id=RgAAAAB%2be0fFA0I6TaG3vPh5%2fbUWBwBtyjZ5O4KFR7MDTO%2fUcFrRAAAACLvXAAClC3j58kNbSZQYecHCC9r%2bAAHHpiboAAAJ&amp;attcnt=1&amp;attid0=BAAAAAAA&amp;attcid0=565601022450092901790529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 descr="Of Things Pertaining To &quot;THE PHANTOM TOLLBOOTH&quot;! – Offbeat 1970 Children's  Movie with BUTCH PATRICK (Eddie Munster) and animation from CHUCK JONES of  Warner Bros fame is perfectly suited for….THE HORROR!! |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14" b="91595" l="9919" r="89919">
                        <a14:foregroundMark x1="23740" y1="73922" x2="23740" y2="73922"/>
                        <a14:foregroundMark x1="25203" y1="76724" x2="25203" y2="76724"/>
                        <a14:foregroundMark x1="29756" y1="77586" x2="29756" y2="77586"/>
                        <a14:foregroundMark x1="31870" y1="76940" x2="31870" y2="76940"/>
                        <a14:foregroundMark x1="33008" y1="75216" x2="33008" y2="75216"/>
                        <a14:foregroundMark x1="25366" y1="77802" x2="25366" y2="77802"/>
                        <a14:foregroundMark x1="24228" y1="77155" x2="24228" y2="77155"/>
                        <a14:foregroundMark x1="23415" y1="75862" x2="23415" y2="75862"/>
                        <a14:foregroundMark x1="22927" y1="75000" x2="22927" y2="75000"/>
                        <a14:foregroundMark x1="62602" y1="72198" x2="62602" y2="72198"/>
                        <a14:foregroundMark x1="62927" y1="72414" x2="63577" y2="72629"/>
                        <a14:foregroundMark x1="64228" y1="73060" x2="64228" y2="73060"/>
                        <a14:foregroundMark x1="64878" y1="73707" x2="65366" y2="73707"/>
                        <a14:foregroundMark x1="65854" y1="73707" x2="65854" y2="73707"/>
                        <a14:foregroundMark x1="66179" y1="73707" x2="66179" y2="73707"/>
                        <a14:foregroundMark x1="67805" y1="73491" x2="67805" y2="73491"/>
                        <a14:foregroundMark x1="67967" y1="73491" x2="68455" y2="73276"/>
                        <a14:foregroundMark x1="68618" y1="73060" x2="68618" y2="73060"/>
                        <a14:foregroundMark x1="69106" y1="72414" x2="69106" y2="72414"/>
                        <a14:foregroundMark x1="69756" y1="71767" x2="70244" y2="70905"/>
                        <a14:foregroundMark x1="69431" y1="73060" x2="68455" y2="73276"/>
                        <a14:foregroundMark x1="67967" y1="73707" x2="67967" y2="73707"/>
                        <a14:foregroundMark x1="67480" y1="73922" x2="67480" y2="73922"/>
                        <a14:foregroundMark x1="66992" y1="73922" x2="66341" y2="73922"/>
                        <a14:foregroundMark x1="66341" y1="73922" x2="66341" y2="73922"/>
                        <a14:foregroundMark x1="65854" y1="74353" x2="64878" y2="74353"/>
                        <a14:foregroundMark x1="64715" y1="74353" x2="64715" y2="74353"/>
                        <a14:foregroundMark x1="65366" y1="74569" x2="65854" y2="74569"/>
                        <a14:foregroundMark x1="66992" y1="74569" x2="66992" y2="74569"/>
                        <a14:foregroundMark x1="68130" y1="47414" x2="68130" y2="47414"/>
                        <a14:foregroundMark x1="72033" y1="45043" x2="72033" y2="45043"/>
                        <a14:foregroundMark x1="74634" y1="43966" x2="74634" y2="43966"/>
                        <a14:foregroundMark x1="75610" y1="44397" x2="76423" y2="44828"/>
                        <a14:foregroundMark x1="77398" y1="45259" x2="77886" y2="45474"/>
                        <a14:foregroundMark x1="78862" y1="45905" x2="78862" y2="45905"/>
                        <a14:foregroundMark x1="75772" y1="47198" x2="75772" y2="47198"/>
                        <a14:foregroundMark x1="75610" y1="47198" x2="74634" y2="47198"/>
                        <a14:foregroundMark x1="71707" y1="46552" x2="71057" y2="46552"/>
                        <a14:foregroundMark x1="47154" y1="46552" x2="47154" y2="46552"/>
                        <a14:foregroundMark x1="51707" y1="47629" x2="51707" y2="47629"/>
                        <a14:foregroundMark x1="52033" y1="47629" x2="52683" y2="47414"/>
                        <a14:foregroundMark x1="56098" y1="47414" x2="56098" y2="47414"/>
                        <a14:foregroundMark x1="56260" y1="47198" x2="56748" y2="46552"/>
                        <a14:foregroundMark x1="57073" y1="46121" x2="57073" y2="46121"/>
                        <a14:foregroundMark x1="57073" y1="46121" x2="57236" y2="45690"/>
                        <a14:foregroundMark x1="57398" y1="44397" x2="56748" y2="44181"/>
                        <a14:foregroundMark x1="56098" y1="42241" x2="56098" y2="42241"/>
                        <a14:foregroundMark x1="55447" y1="39871" x2="55447" y2="39871"/>
                        <a14:foregroundMark x1="55285" y1="38793" x2="54797" y2="38362"/>
                        <a14:foregroundMark x1="54472" y1="37716" x2="54309" y2="37284"/>
                        <a14:foregroundMark x1="54309" y1="36638" x2="53984" y2="36207"/>
                        <a14:foregroundMark x1="53496" y1="35345" x2="53496" y2="35345"/>
                        <a14:foregroundMark x1="53496" y1="34267" x2="53496" y2="34267"/>
                        <a14:foregroundMark x1="53008" y1="32974" x2="53008" y2="32974"/>
                        <a14:foregroundMark x1="52846" y1="32112" x2="52846" y2="32112"/>
                        <a14:foregroundMark x1="53171" y1="31466" x2="53171" y2="31466"/>
                        <a14:foregroundMark x1="56260" y1="31466" x2="56260" y2="31466"/>
                        <a14:foregroundMark x1="56260" y1="31466" x2="57073" y2="31466"/>
                        <a14:foregroundMark x1="58862" y1="31681" x2="58862" y2="31681"/>
                        <a14:foregroundMark x1="58699" y1="29741" x2="58699" y2="29741"/>
                        <a14:foregroundMark x1="59350" y1="29957" x2="59350" y2="29957"/>
                        <a14:foregroundMark x1="60163" y1="38147" x2="60163" y2="38147"/>
                        <a14:foregroundMark x1="60163" y1="31681" x2="60163" y2="31681"/>
                        <a14:foregroundMark x1="46504" y1="49138" x2="46504" y2="49138"/>
                        <a14:backgroundMark x1="25691" y1="33190" x2="25691" y2="33190"/>
                        <a14:backgroundMark x1="25203" y1="33190" x2="19350" y2="30819"/>
                        <a14:backgroundMark x1="19024" y1="30388" x2="17886" y2="30819"/>
                        <a14:backgroundMark x1="16748" y1="35345" x2="16585" y2="41164"/>
                        <a14:backgroundMark x1="18699" y1="40517" x2="23089" y2="40086"/>
                        <a14:backgroundMark x1="25854" y1="45259" x2="25854" y2="45259"/>
                        <a14:backgroundMark x1="20325" y1="45690" x2="20325" y2="45690"/>
                        <a14:backgroundMark x1="53984" y1="28664" x2="53984" y2="28664"/>
                        <a14:backgroundMark x1="62276" y1="40086" x2="62276" y2="40086"/>
                        <a14:backgroundMark x1="61138" y1="36422" x2="61138" y2="36422"/>
                        <a14:backgroundMark x1="60976" y1="38578" x2="60976" y2="38578"/>
                        <a14:backgroundMark x1="60488" y1="30172" x2="60488" y2="30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-581026"/>
            <a:ext cx="10093325" cy="7615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550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he King Mathemagician by Reyelene on Deviant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98600" y="3874579"/>
            <a:ext cx="2197100" cy="2488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199" y="3874579"/>
            <a:ext cx="3298647" cy="2538412"/>
          </a:xfrm>
          <a:prstGeom prst="rect">
            <a:avLst/>
          </a:prstGeom>
        </p:spPr>
      </p:pic>
      <p:sp>
        <p:nvSpPr>
          <p:cNvPr id="7" name="AutoShape 8" descr="THE PHANTOM TOLLBOOTH characters and descriptions! Diagram | Quizl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2" name="Picture 10" descr="The Phantom Tollbooth by Norton Just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8276" y="393700"/>
            <a:ext cx="1609242" cy="2319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Joanna Davidovich's Art &amp; Animation Blog: Rhyme and Reas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384" y="3435653"/>
            <a:ext cx="3883025" cy="203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92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45</Words>
  <Application>Microsoft Office PowerPoint</Application>
  <PresentationFormat>Widescreen</PresentationFormat>
  <Paragraphs>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Who’s on first?</vt:lpstr>
      <vt:lpstr>Write a joke that uses a pun and explain how double meanings help create humor.</vt:lpstr>
      <vt:lpstr>How does Norton Juster use double meanings and puns to create a unique story?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4</cp:revision>
  <dcterms:created xsi:type="dcterms:W3CDTF">2022-05-03T18:40:48Z</dcterms:created>
  <dcterms:modified xsi:type="dcterms:W3CDTF">2022-05-03T19:39:56Z</dcterms:modified>
</cp:coreProperties>
</file>