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F7F-9CD0-4DD8-8368-98EDE0B50F21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BB10-ACEB-45BC-AE21-ABB1E152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95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F7F-9CD0-4DD8-8368-98EDE0B50F21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BB10-ACEB-45BC-AE21-ABB1E152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55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F7F-9CD0-4DD8-8368-98EDE0B50F21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BB10-ACEB-45BC-AE21-ABB1E152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7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F7F-9CD0-4DD8-8368-98EDE0B50F21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BB10-ACEB-45BC-AE21-ABB1E152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99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F7F-9CD0-4DD8-8368-98EDE0B50F21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BB10-ACEB-45BC-AE21-ABB1E152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7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F7F-9CD0-4DD8-8368-98EDE0B50F21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BB10-ACEB-45BC-AE21-ABB1E152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8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F7F-9CD0-4DD8-8368-98EDE0B50F21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BB10-ACEB-45BC-AE21-ABB1E152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21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F7F-9CD0-4DD8-8368-98EDE0B50F21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BB10-ACEB-45BC-AE21-ABB1E152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15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F7F-9CD0-4DD8-8368-98EDE0B50F21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BB10-ACEB-45BC-AE21-ABB1E152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49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F7F-9CD0-4DD8-8368-98EDE0B50F21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BB10-ACEB-45BC-AE21-ABB1E152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3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F7F-9CD0-4DD8-8368-98EDE0B50F21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BB10-ACEB-45BC-AE21-ABB1E152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231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35F7F-9CD0-4DD8-8368-98EDE0B50F21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2BB10-ACEB-45BC-AE21-ABB1E152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7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LIFE as a grownup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27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85400" cy="1325563"/>
          </a:xfrm>
        </p:spPr>
        <p:txBody>
          <a:bodyPr/>
          <a:lstStyle/>
          <a:p>
            <a:pPr algn="ctr"/>
            <a:r>
              <a:rPr lang="en-US" dirty="0" smtClean="0"/>
              <a:t>Personality Type / Careers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817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85400" cy="1325563"/>
          </a:xfrm>
        </p:spPr>
        <p:txBody>
          <a:bodyPr/>
          <a:lstStyle/>
          <a:p>
            <a:pPr algn="ctr"/>
            <a:r>
              <a:rPr lang="en-US" dirty="0" smtClean="0"/>
              <a:t>Personality Type / Possible Careers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922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854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Job Description / Annual Salary? Monthly Gross Salary? Net Salary (with taxes taken out)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079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854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Net Salary: List your “needs” 50% of your net salary.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50/30/20 Budget Calculator - NerdWall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1435100"/>
            <a:ext cx="6876388" cy="5161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644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854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Net Salary: List your “Saving and debt reduction” 20% of your net salary.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50/30/20 Budget Calculator - NerdWall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1943100"/>
            <a:ext cx="6199641" cy="4653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772400" y="2095500"/>
            <a:ext cx="292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much money will you have if you save $100 each month for 5 years / 10 years /20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111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854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Net Salary: List your “wants” 30% of your net salary.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50/30/20 Budget Calculator - NerdWall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1435100"/>
            <a:ext cx="6876388" cy="5161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455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854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Your House/Apartment </a:t>
            </a:r>
            <a:br>
              <a:rPr lang="en-US" dirty="0" smtClean="0"/>
            </a:br>
            <a:r>
              <a:rPr lang="en-US" dirty="0" smtClean="0"/>
              <a:t>and Car: include monthly payments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961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116</Words>
  <Application>Microsoft Office PowerPoint</Application>
  <PresentationFormat>Widescreen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LIFE as a grownup</vt:lpstr>
      <vt:lpstr>Personality Type / Careers</vt:lpstr>
      <vt:lpstr>Personality Type / Possible Careers</vt:lpstr>
      <vt:lpstr>Job Description / Annual Salary? Monthly Gross Salary? Net Salary (with taxes taken out)</vt:lpstr>
      <vt:lpstr>Net Salary: List your “needs” 50% of your net salary.  </vt:lpstr>
      <vt:lpstr>Net Salary: List your “Saving and debt reduction” 20% of your net salary.  </vt:lpstr>
      <vt:lpstr>Net Salary: List your “wants” 30% of your net salary.  </vt:lpstr>
      <vt:lpstr>Your House/Apartment  and Car: include monthly payments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as a grownup</dc:title>
  <dc:creator>Administrator</dc:creator>
  <cp:lastModifiedBy>Administrator</cp:lastModifiedBy>
  <cp:revision>3</cp:revision>
  <dcterms:created xsi:type="dcterms:W3CDTF">2022-04-28T14:22:32Z</dcterms:created>
  <dcterms:modified xsi:type="dcterms:W3CDTF">2022-04-28T14:24:42Z</dcterms:modified>
</cp:coreProperties>
</file>